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INWOO" userId="94156f986d70de95" providerId="LiveId" clId="{DC13481C-9277-478C-98C7-190E6215E265}"/>
    <pc:docChg chg="undo custSel addSld delSld modSld">
      <pc:chgData name="PARK INWOO" userId="94156f986d70de95" providerId="LiveId" clId="{DC13481C-9277-478C-98C7-190E6215E265}" dt="2020-09-08T16:01:15.351" v="25"/>
      <pc:docMkLst>
        <pc:docMk/>
      </pc:docMkLst>
      <pc:sldChg chg="addSp delSp modSp add del">
        <pc:chgData name="PARK INWOO" userId="94156f986d70de95" providerId="LiveId" clId="{DC13481C-9277-478C-98C7-190E6215E265}" dt="2020-09-08T16:01:15.351" v="25"/>
        <pc:sldMkLst>
          <pc:docMk/>
          <pc:sldMk cId="4073106231" sldId="262"/>
        </pc:sldMkLst>
        <pc:picChg chg="add del mod">
          <ac:chgData name="PARK INWOO" userId="94156f986d70de95" providerId="LiveId" clId="{DC13481C-9277-478C-98C7-190E6215E265}" dt="2020-09-08T16:00:37.414" v="22"/>
          <ac:picMkLst>
            <pc:docMk/>
            <pc:sldMk cId="4073106231" sldId="262"/>
            <ac:picMk id="2" creationId="{E3361B12-5453-4B5F-A102-CF697DE56456}"/>
          </ac:picMkLst>
        </pc:picChg>
        <pc:picChg chg="add del mod">
          <ac:chgData name="PARK INWOO" userId="94156f986d70de95" providerId="LiveId" clId="{DC13481C-9277-478C-98C7-190E6215E265}" dt="2020-09-08T16:00:48.748" v="23"/>
          <ac:picMkLst>
            <pc:docMk/>
            <pc:sldMk cId="4073106231" sldId="262"/>
            <ac:picMk id="4" creationId="{6A07EFBB-FBF5-4C7A-9E98-458E9F658686}"/>
          </ac:picMkLst>
        </pc:picChg>
        <pc:picChg chg="add del mod">
          <ac:chgData name="PARK INWOO" userId="94156f986d70de95" providerId="LiveId" clId="{DC13481C-9277-478C-98C7-190E6215E265}" dt="2020-09-08T16:00:57.518" v="24"/>
          <ac:picMkLst>
            <pc:docMk/>
            <pc:sldMk cId="4073106231" sldId="262"/>
            <ac:picMk id="5" creationId="{D13AC439-2380-4464-A8A5-2BF3D4CF66CA}"/>
          </ac:picMkLst>
        </pc:picChg>
        <pc:picChg chg="add del mod">
          <ac:chgData name="PARK INWOO" userId="94156f986d70de95" providerId="LiveId" clId="{DC13481C-9277-478C-98C7-190E6215E265}" dt="2020-09-08T16:01:15.351" v="25"/>
          <ac:picMkLst>
            <pc:docMk/>
            <pc:sldMk cId="4073106231" sldId="262"/>
            <ac:picMk id="6" creationId="{2268B862-AD7A-4121-B803-447C08373D42}"/>
          </ac:picMkLst>
        </pc:picChg>
        <pc:picChg chg="add mod">
          <ac:chgData name="PARK INWOO" userId="94156f986d70de95" providerId="LiveId" clId="{DC13481C-9277-478C-98C7-190E6215E265}" dt="2020-09-08T16:01:15.351" v="25"/>
          <ac:picMkLst>
            <pc:docMk/>
            <pc:sldMk cId="4073106231" sldId="262"/>
            <ac:picMk id="7" creationId="{3543A9C1-6E3E-49AE-AABC-B3AD3E16DBA4}"/>
          </ac:picMkLst>
        </pc:picChg>
        <pc:picChg chg="del">
          <ac:chgData name="PARK INWOO" userId="94156f986d70de95" providerId="LiveId" clId="{DC13481C-9277-478C-98C7-190E6215E265}" dt="2020-09-08T16:00:14.109" v="21"/>
          <ac:picMkLst>
            <pc:docMk/>
            <pc:sldMk cId="4073106231" sldId="262"/>
            <ac:picMk id="17" creationId="{AA003092-D868-490B-AF32-044A6C9071BA}"/>
          </ac:picMkLst>
        </pc:picChg>
      </pc:sldChg>
      <pc:sldChg chg="addSp delSp modSp add del mod">
        <pc:chgData name="PARK INWOO" userId="94156f986d70de95" providerId="LiveId" clId="{DC13481C-9277-478C-98C7-190E6215E265}" dt="2020-09-08T15:44:08.691" v="20" actId="1076"/>
        <pc:sldMkLst>
          <pc:docMk/>
          <pc:sldMk cId="3977537070" sldId="263"/>
        </pc:sldMkLst>
        <pc:picChg chg="del mod">
          <ac:chgData name="PARK INWOO" userId="94156f986d70de95" providerId="LiveId" clId="{DC13481C-9277-478C-98C7-190E6215E265}" dt="2020-09-08T15:43:56.799" v="16" actId="478"/>
          <ac:picMkLst>
            <pc:docMk/>
            <pc:sldMk cId="3977537070" sldId="263"/>
            <ac:picMk id="3" creationId="{8DC5032A-CABC-44E8-9A79-E43EE42F714A}"/>
          </ac:picMkLst>
        </pc:picChg>
        <pc:picChg chg="add mod ord">
          <ac:chgData name="PARK INWOO" userId="94156f986d70de95" providerId="LiveId" clId="{DC13481C-9277-478C-98C7-190E6215E265}" dt="2020-09-08T15:44:08.691" v="20" actId="1076"/>
          <ac:picMkLst>
            <pc:docMk/>
            <pc:sldMk cId="3977537070" sldId="263"/>
            <ac:picMk id="4" creationId="{9EB85420-7946-401E-B281-A37D6A993979}"/>
          </ac:picMkLst>
        </pc:picChg>
      </pc:sldChg>
      <pc:sldChg chg="add del">
        <pc:chgData name="PARK INWOO" userId="94156f986d70de95" providerId="LiveId" clId="{DC13481C-9277-478C-98C7-190E6215E265}" dt="2020-09-08T14:54:01.579" v="5"/>
        <pc:sldMkLst>
          <pc:docMk/>
          <pc:sldMk cId="2957268207" sldId="264"/>
        </pc:sldMkLst>
      </pc:sldChg>
      <pc:sldChg chg="add del">
        <pc:chgData name="PARK INWOO" userId="94156f986d70de95" providerId="LiveId" clId="{DC13481C-9277-478C-98C7-190E6215E265}" dt="2020-09-08T14:54:34.198" v="10"/>
        <pc:sldMkLst>
          <pc:docMk/>
          <pc:sldMk cId="1732080776" sldId="265"/>
        </pc:sldMkLst>
      </pc:sldChg>
      <pc:sldChg chg="add del">
        <pc:chgData name="PARK INWOO" userId="94156f986d70de95" providerId="LiveId" clId="{DC13481C-9277-478C-98C7-190E6215E265}" dt="2020-09-08T14:54:37.940" v="11"/>
        <pc:sldMkLst>
          <pc:docMk/>
          <pc:sldMk cId="1094512023" sldId="266"/>
        </pc:sldMkLst>
      </pc:sldChg>
      <pc:sldChg chg="add del">
        <pc:chgData name="PARK INWOO" userId="94156f986d70de95" providerId="LiveId" clId="{DC13481C-9277-478C-98C7-190E6215E265}" dt="2020-09-08T14:54:41.706" v="12"/>
        <pc:sldMkLst>
          <pc:docMk/>
          <pc:sldMk cId="2653885779" sldId="267"/>
        </pc:sldMkLst>
      </pc:sldChg>
      <pc:sldChg chg="add del">
        <pc:chgData name="PARK INWOO" userId="94156f986d70de95" providerId="LiveId" clId="{DC13481C-9277-478C-98C7-190E6215E265}" dt="2020-09-08T14:54:45.047" v="13"/>
        <pc:sldMkLst>
          <pc:docMk/>
          <pc:sldMk cId="3566904364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19"/>
    </mc:Choice>
    <mc:Fallback xmlns="">
      <p:transition advTm="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81CF899C-6D7C-4E43-B38C-031087A6E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240">
        <p:push dir="u"/>
      </p:transition>
    </mc:Choice>
    <mc:Fallback xmlns="">
      <p:transition spd="slow" advTm="2524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ACDD11D0-FD0F-4E4B-B43F-285111D05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972">
        <p:push dir="u"/>
      </p:transition>
    </mc:Choice>
    <mc:Fallback xmlns="">
      <p:transition spd="slow" advTm="2097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5267EEA-557D-473E-93F5-BA59F56BE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519">
        <p:push dir="u"/>
      </p:transition>
    </mc:Choice>
    <mc:Fallback xmlns="">
      <p:transition spd="slow" advTm="3151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8E7145A3-61D0-4935-B459-FDB411F6F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2022">
        <p:push dir="u"/>
      </p:transition>
    </mc:Choice>
    <mc:Fallback xmlns="">
      <p:transition spd="slow" advTm="2202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EA96FE85-EBC3-42BB-A840-433FBFBE3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652">
        <p:push dir="u"/>
      </p:transition>
    </mc:Choice>
    <mc:Fallback xmlns="">
      <p:transition spd="slow" advTm="2765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D673D17-906B-4BB3-8FCF-85D43372A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239">
        <p:push dir="u"/>
      </p:transition>
    </mc:Choice>
    <mc:Fallback xmlns="">
      <p:transition spd="slow" advTm="2323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07CECC04-45CD-4112-B5E0-421740FC9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4310">
        <p:push dir="u"/>
      </p:transition>
    </mc:Choice>
    <mc:Fallback xmlns="">
      <p:transition spd="slow" advTm="2431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21B2458-182A-4193-B849-417A4E5B9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341">
        <p:push dir="u"/>
      </p:transition>
    </mc:Choice>
    <mc:Fallback xmlns="">
      <p:transition spd="slow" advTm="1534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A6C5E1-9026-4E0A-A07F-12209348B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9">
        <p:push dir="u"/>
      </p:transition>
    </mc:Choice>
    <mc:Fallback xmlns="">
      <p:transition spd="slow" advTm="450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167">
        <p:push dir="u"/>
      </p:transition>
    </mc:Choice>
    <mc:Fallback xmlns="">
      <p:transition spd="slow" advTm="1316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522">
        <p:push dir="u"/>
      </p:transition>
    </mc:Choice>
    <mc:Fallback xmlns="">
      <p:transition spd="slow" advTm="1652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928">
        <p:push dir="u"/>
      </p:transition>
    </mc:Choice>
    <mc:Fallback xmlns="">
      <p:transition spd="slow" advTm="9928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866">
        <p:push dir="u"/>
      </p:transition>
    </mc:Choice>
    <mc:Fallback xmlns="">
      <p:transition spd="slow" advTm="14866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849">
        <p:push dir="u"/>
      </p:transition>
    </mc:Choice>
    <mc:Fallback xmlns="">
      <p:transition spd="slow" advTm="1384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543A9C1-6E3E-49AE-AABC-B3AD3E16D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386">
        <p:push dir="u"/>
      </p:transition>
    </mc:Choice>
    <mc:Fallback>
      <p:transition spd="slow" advTm="12386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B85420-7946-401E-B281-A37D6A99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7B5839C5-CE97-49A2-BCD9-55DF6A6F9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110">
        <p:push dir="u"/>
      </p:transition>
    </mc:Choice>
    <mc:Fallback xmlns="">
      <p:transition spd="slow" advTm="1011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97689A2-DAF5-4233-8DBB-C2C0B7D31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407">
        <p:push dir="u"/>
      </p:transition>
    </mc:Choice>
    <mc:Fallback xmlns="">
      <p:transition spd="slow" advTm="1340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0</Words>
  <Application>Microsoft Office PowerPoint</Application>
  <PresentationFormat>와이드스크린</PresentationFormat>
  <Paragraphs>0</Paragraphs>
  <Slides>18</Slides>
  <Notes>0</Notes>
  <HiddenSlides>0</HiddenSlides>
  <MMClips>18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PARK INWOO</cp:lastModifiedBy>
  <cp:revision>9</cp:revision>
  <dcterms:created xsi:type="dcterms:W3CDTF">2020-09-08T02:36:10Z</dcterms:created>
  <dcterms:modified xsi:type="dcterms:W3CDTF">2020-09-08T16:10:11Z</dcterms:modified>
</cp:coreProperties>
</file>